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10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60" y="3581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hobbies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186" y="2667000"/>
            <a:ext cx="8633139" cy="477054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500" dirty="0" smtClean="0">
                <a:latin typeface="Kristen ITC" pitchFamily="66" charset="0"/>
              </a:rPr>
              <a:t>Say how well you do something</a:t>
            </a:r>
            <a:endParaRPr lang="en-US" sz="25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823" y="4572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Inquire about someone’s opinion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28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95</cp:revision>
  <dcterms:created xsi:type="dcterms:W3CDTF">2011-09-14T23:22:57Z</dcterms:created>
  <dcterms:modified xsi:type="dcterms:W3CDTF">2012-10-10T11:22:10Z</dcterms:modified>
</cp:coreProperties>
</file>